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4" r:id="rId4"/>
  </p:sldMasterIdLst>
  <p:sldIdLst>
    <p:sldId id="256" r:id="rId5"/>
    <p:sldId id="257" r:id="rId6"/>
    <p:sldId id="260" r:id="rId7"/>
    <p:sldId id="258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6112B5-395E-4C46-B080-40A37316B161}" type="doc">
      <dgm:prSet loTypeId="urn:microsoft.com/office/officeart/2009/3/layout/HorizontalOrganizationChart" loCatId="hierarchy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6B8AD9F9-6D53-49F4-8C16-CE0524C7C203}">
      <dgm:prSet/>
      <dgm:spPr/>
      <dgm:t>
        <a:bodyPr/>
        <a:lstStyle/>
        <a:p>
          <a:r>
            <a:rPr lang="nl-NL" dirty="0"/>
            <a:t>Bespreken opdrachten PV MZ H19</a:t>
          </a:r>
          <a:endParaRPr lang="en-US" dirty="0"/>
        </a:p>
      </dgm:t>
    </dgm:pt>
    <dgm:pt modelId="{EF340E34-91E4-4304-9CFE-E7D8E53F33CC}" type="parTrans" cxnId="{0C346999-54B1-4893-8E98-67FD21762B90}">
      <dgm:prSet/>
      <dgm:spPr/>
      <dgm:t>
        <a:bodyPr/>
        <a:lstStyle/>
        <a:p>
          <a:endParaRPr lang="en-US"/>
        </a:p>
      </dgm:t>
    </dgm:pt>
    <dgm:pt modelId="{6880E883-4678-4A23-B8A4-F050DE87306A}" type="sibTrans" cxnId="{0C346999-54B1-4893-8E98-67FD21762B90}">
      <dgm:prSet/>
      <dgm:spPr/>
      <dgm:t>
        <a:bodyPr/>
        <a:lstStyle/>
        <a:p>
          <a:endParaRPr lang="en-US"/>
        </a:p>
      </dgm:t>
    </dgm:pt>
    <dgm:pt modelId="{3550F406-F40B-4700-AA82-63F361DEBFE8}">
      <dgm:prSet/>
      <dgm:spPr/>
      <dgm:t>
        <a:bodyPr/>
        <a:lstStyle/>
        <a:p>
          <a:r>
            <a:rPr lang="nl-NL"/>
            <a:t>Leerstof bespreken</a:t>
          </a:r>
          <a:endParaRPr lang="en-US"/>
        </a:p>
      </dgm:t>
    </dgm:pt>
    <dgm:pt modelId="{2E545F18-F1E7-448E-9053-F2407C439FFA}" type="parTrans" cxnId="{30B832AB-92CF-440B-B0C4-BA611617BAE5}">
      <dgm:prSet/>
      <dgm:spPr/>
      <dgm:t>
        <a:bodyPr/>
        <a:lstStyle/>
        <a:p>
          <a:endParaRPr lang="en-US"/>
        </a:p>
      </dgm:t>
    </dgm:pt>
    <dgm:pt modelId="{D55AC67C-3200-44FB-88A0-3E3AA4C14707}" type="sibTrans" cxnId="{30B832AB-92CF-440B-B0C4-BA611617BAE5}">
      <dgm:prSet/>
      <dgm:spPr/>
      <dgm:t>
        <a:bodyPr/>
        <a:lstStyle/>
        <a:p>
          <a:endParaRPr lang="en-US"/>
        </a:p>
      </dgm:t>
    </dgm:pt>
    <dgm:pt modelId="{979306A5-C140-424A-9F6B-30DB7892488A}">
      <dgm:prSet/>
      <dgm:spPr/>
      <dgm:t>
        <a:bodyPr/>
        <a:lstStyle/>
        <a:p>
          <a:r>
            <a:rPr lang="nl-NL"/>
            <a:t>Oefentoets </a:t>
          </a:r>
          <a:endParaRPr lang="en-US"/>
        </a:p>
      </dgm:t>
    </dgm:pt>
    <dgm:pt modelId="{7886AD4B-DB58-4EE7-8783-C190A8B72452}" type="parTrans" cxnId="{4F058F81-AC52-4948-A176-8B2B13B9DFCD}">
      <dgm:prSet/>
      <dgm:spPr/>
      <dgm:t>
        <a:bodyPr/>
        <a:lstStyle/>
        <a:p>
          <a:endParaRPr lang="en-US"/>
        </a:p>
      </dgm:t>
    </dgm:pt>
    <dgm:pt modelId="{166F636C-B10C-4E7C-847C-DBBC2A85F6C0}" type="sibTrans" cxnId="{4F058F81-AC52-4948-A176-8B2B13B9DFCD}">
      <dgm:prSet/>
      <dgm:spPr/>
      <dgm:t>
        <a:bodyPr/>
        <a:lstStyle/>
        <a:p>
          <a:endParaRPr lang="en-US"/>
        </a:p>
      </dgm:t>
    </dgm:pt>
    <dgm:pt modelId="{C7CA0D4D-DBC4-4D72-A3F3-4F8CB4A212B8}" type="pres">
      <dgm:prSet presAssocID="{D86112B5-395E-4C46-B080-40A37316B16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3B73748-01C2-45A0-A50E-E3A04932247F}" type="pres">
      <dgm:prSet presAssocID="{6B8AD9F9-6D53-49F4-8C16-CE0524C7C203}" presName="hierRoot1" presStyleCnt="0">
        <dgm:presLayoutVars>
          <dgm:hierBranch val="init"/>
        </dgm:presLayoutVars>
      </dgm:prSet>
      <dgm:spPr/>
    </dgm:pt>
    <dgm:pt modelId="{4C78BE95-586E-4E86-852C-E6F73CBD1B1C}" type="pres">
      <dgm:prSet presAssocID="{6B8AD9F9-6D53-49F4-8C16-CE0524C7C203}" presName="rootComposite1" presStyleCnt="0"/>
      <dgm:spPr/>
    </dgm:pt>
    <dgm:pt modelId="{B877B44C-785D-4EE8-891C-52D8D6C88229}" type="pres">
      <dgm:prSet presAssocID="{6B8AD9F9-6D53-49F4-8C16-CE0524C7C203}" presName="rootText1" presStyleLbl="node0" presStyleIdx="0" presStyleCnt="3">
        <dgm:presLayoutVars>
          <dgm:chPref val="3"/>
        </dgm:presLayoutVars>
      </dgm:prSet>
      <dgm:spPr/>
    </dgm:pt>
    <dgm:pt modelId="{FEB1C2D1-E34B-4312-A233-670242F07C23}" type="pres">
      <dgm:prSet presAssocID="{6B8AD9F9-6D53-49F4-8C16-CE0524C7C203}" presName="rootConnector1" presStyleLbl="node1" presStyleIdx="0" presStyleCnt="0"/>
      <dgm:spPr/>
    </dgm:pt>
    <dgm:pt modelId="{8D7B363B-E49E-4932-AF17-83F75E6FAC93}" type="pres">
      <dgm:prSet presAssocID="{6B8AD9F9-6D53-49F4-8C16-CE0524C7C203}" presName="hierChild2" presStyleCnt="0"/>
      <dgm:spPr/>
    </dgm:pt>
    <dgm:pt modelId="{5A7A5F2C-16FC-4C15-9FF9-B39039A3DFF0}" type="pres">
      <dgm:prSet presAssocID="{6B8AD9F9-6D53-49F4-8C16-CE0524C7C203}" presName="hierChild3" presStyleCnt="0"/>
      <dgm:spPr/>
    </dgm:pt>
    <dgm:pt modelId="{A728AFEE-6B22-484E-98D3-03A33046D958}" type="pres">
      <dgm:prSet presAssocID="{3550F406-F40B-4700-AA82-63F361DEBFE8}" presName="hierRoot1" presStyleCnt="0">
        <dgm:presLayoutVars>
          <dgm:hierBranch val="init"/>
        </dgm:presLayoutVars>
      </dgm:prSet>
      <dgm:spPr/>
    </dgm:pt>
    <dgm:pt modelId="{A72EEDC9-9D76-4DFD-98B4-0EA95365A0CA}" type="pres">
      <dgm:prSet presAssocID="{3550F406-F40B-4700-AA82-63F361DEBFE8}" presName="rootComposite1" presStyleCnt="0"/>
      <dgm:spPr/>
    </dgm:pt>
    <dgm:pt modelId="{0E509207-3CDA-4A72-AADE-50EE0B47A9DE}" type="pres">
      <dgm:prSet presAssocID="{3550F406-F40B-4700-AA82-63F361DEBFE8}" presName="rootText1" presStyleLbl="node0" presStyleIdx="1" presStyleCnt="3">
        <dgm:presLayoutVars>
          <dgm:chPref val="3"/>
        </dgm:presLayoutVars>
      </dgm:prSet>
      <dgm:spPr/>
    </dgm:pt>
    <dgm:pt modelId="{2407739E-CD94-4CFD-A19E-E43A769F8775}" type="pres">
      <dgm:prSet presAssocID="{3550F406-F40B-4700-AA82-63F361DEBFE8}" presName="rootConnector1" presStyleLbl="node1" presStyleIdx="0" presStyleCnt="0"/>
      <dgm:spPr/>
    </dgm:pt>
    <dgm:pt modelId="{A874E8FE-AD72-46FD-A797-61F210E81E2D}" type="pres">
      <dgm:prSet presAssocID="{3550F406-F40B-4700-AA82-63F361DEBFE8}" presName="hierChild2" presStyleCnt="0"/>
      <dgm:spPr/>
    </dgm:pt>
    <dgm:pt modelId="{4483ECE4-D7FE-48E7-9BBE-C5DA9BA5D206}" type="pres">
      <dgm:prSet presAssocID="{3550F406-F40B-4700-AA82-63F361DEBFE8}" presName="hierChild3" presStyleCnt="0"/>
      <dgm:spPr/>
    </dgm:pt>
    <dgm:pt modelId="{1B4FE7E4-B8EF-4F0A-833C-858426603E63}" type="pres">
      <dgm:prSet presAssocID="{979306A5-C140-424A-9F6B-30DB7892488A}" presName="hierRoot1" presStyleCnt="0">
        <dgm:presLayoutVars>
          <dgm:hierBranch val="init"/>
        </dgm:presLayoutVars>
      </dgm:prSet>
      <dgm:spPr/>
    </dgm:pt>
    <dgm:pt modelId="{4CDBF590-2F7C-42F3-A7F1-1203E844B68A}" type="pres">
      <dgm:prSet presAssocID="{979306A5-C140-424A-9F6B-30DB7892488A}" presName="rootComposite1" presStyleCnt="0"/>
      <dgm:spPr/>
    </dgm:pt>
    <dgm:pt modelId="{D2C2991C-0C57-46E1-9026-DAF671333FA1}" type="pres">
      <dgm:prSet presAssocID="{979306A5-C140-424A-9F6B-30DB7892488A}" presName="rootText1" presStyleLbl="node0" presStyleIdx="2" presStyleCnt="3">
        <dgm:presLayoutVars>
          <dgm:chPref val="3"/>
        </dgm:presLayoutVars>
      </dgm:prSet>
      <dgm:spPr/>
    </dgm:pt>
    <dgm:pt modelId="{8C4354DE-888F-4E11-8EB0-C6701187E1F1}" type="pres">
      <dgm:prSet presAssocID="{979306A5-C140-424A-9F6B-30DB7892488A}" presName="rootConnector1" presStyleLbl="node1" presStyleIdx="0" presStyleCnt="0"/>
      <dgm:spPr/>
    </dgm:pt>
    <dgm:pt modelId="{F959027A-6E3C-4466-BB01-31FD981927DA}" type="pres">
      <dgm:prSet presAssocID="{979306A5-C140-424A-9F6B-30DB7892488A}" presName="hierChild2" presStyleCnt="0"/>
      <dgm:spPr/>
    </dgm:pt>
    <dgm:pt modelId="{1E4C6303-0212-4662-B331-8A22D6F0955B}" type="pres">
      <dgm:prSet presAssocID="{979306A5-C140-424A-9F6B-30DB7892488A}" presName="hierChild3" presStyleCnt="0"/>
      <dgm:spPr/>
    </dgm:pt>
  </dgm:ptLst>
  <dgm:cxnLst>
    <dgm:cxn modelId="{A61C7303-23A9-4BCB-BD9A-A0532471A010}" type="presOf" srcId="{979306A5-C140-424A-9F6B-30DB7892488A}" destId="{D2C2991C-0C57-46E1-9026-DAF671333FA1}" srcOrd="0" destOrd="0" presId="urn:microsoft.com/office/officeart/2009/3/layout/HorizontalOrganizationChart"/>
    <dgm:cxn modelId="{3C679F6F-1C0F-4AD6-8F5D-B005B6D7FD8F}" type="presOf" srcId="{6B8AD9F9-6D53-49F4-8C16-CE0524C7C203}" destId="{FEB1C2D1-E34B-4312-A233-670242F07C23}" srcOrd="1" destOrd="0" presId="urn:microsoft.com/office/officeart/2009/3/layout/HorizontalOrganizationChart"/>
    <dgm:cxn modelId="{0E003B58-CF94-42A7-A4A0-6C116BA7A078}" type="presOf" srcId="{3550F406-F40B-4700-AA82-63F361DEBFE8}" destId="{0E509207-3CDA-4A72-AADE-50EE0B47A9DE}" srcOrd="0" destOrd="0" presId="urn:microsoft.com/office/officeart/2009/3/layout/HorizontalOrganizationChart"/>
    <dgm:cxn modelId="{4F058F81-AC52-4948-A176-8B2B13B9DFCD}" srcId="{D86112B5-395E-4C46-B080-40A37316B161}" destId="{979306A5-C140-424A-9F6B-30DB7892488A}" srcOrd="2" destOrd="0" parTransId="{7886AD4B-DB58-4EE7-8783-C190A8B72452}" sibTransId="{166F636C-B10C-4E7C-847C-DBBC2A85F6C0}"/>
    <dgm:cxn modelId="{96C5CE83-359A-4AF5-810D-0976920BBA08}" type="presOf" srcId="{979306A5-C140-424A-9F6B-30DB7892488A}" destId="{8C4354DE-888F-4E11-8EB0-C6701187E1F1}" srcOrd="1" destOrd="0" presId="urn:microsoft.com/office/officeart/2009/3/layout/HorizontalOrganizationChart"/>
    <dgm:cxn modelId="{5571D08D-ACDE-4001-8AD7-B41C9B8A51F2}" type="presOf" srcId="{6B8AD9F9-6D53-49F4-8C16-CE0524C7C203}" destId="{B877B44C-785D-4EE8-891C-52D8D6C88229}" srcOrd="0" destOrd="0" presId="urn:microsoft.com/office/officeart/2009/3/layout/HorizontalOrganizationChart"/>
    <dgm:cxn modelId="{0C346999-54B1-4893-8E98-67FD21762B90}" srcId="{D86112B5-395E-4C46-B080-40A37316B161}" destId="{6B8AD9F9-6D53-49F4-8C16-CE0524C7C203}" srcOrd="0" destOrd="0" parTransId="{EF340E34-91E4-4304-9CFE-E7D8E53F33CC}" sibTransId="{6880E883-4678-4A23-B8A4-F050DE87306A}"/>
    <dgm:cxn modelId="{30B832AB-92CF-440B-B0C4-BA611617BAE5}" srcId="{D86112B5-395E-4C46-B080-40A37316B161}" destId="{3550F406-F40B-4700-AA82-63F361DEBFE8}" srcOrd="1" destOrd="0" parTransId="{2E545F18-F1E7-448E-9053-F2407C439FFA}" sibTransId="{D55AC67C-3200-44FB-88A0-3E3AA4C14707}"/>
    <dgm:cxn modelId="{B2232EEA-AF9D-40CE-B5C1-18BDF9808A77}" type="presOf" srcId="{3550F406-F40B-4700-AA82-63F361DEBFE8}" destId="{2407739E-CD94-4CFD-A19E-E43A769F8775}" srcOrd="1" destOrd="0" presId="urn:microsoft.com/office/officeart/2009/3/layout/HorizontalOrganizationChart"/>
    <dgm:cxn modelId="{4B9E70EF-DE7F-48A2-84F3-C6A96198AE51}" type="presOf" srcId="{D86112B5-395E-4C46-B080-40A37316B161}" destId="{C7CA0D4D-DBC4-4D72-A3F3-4F8CB4A212B8}" srcOrd="0" destOrd="0" presId="urn:microsoft.com/office/officeart/2009/3/layout/HorizontalOrganizationChart"/>
    <dgm:cxn modelId="{041D5067-96A3-4CC3-8083-1C1A8B2CFF59}" type="presParOf" srcId="{C7CA0D4D-DBC4-4D72-A3F3-4F8CB4A212B8}" destId="{63B73748-01C2-45A0-A50E-E3A04932247F}" srcOrd="0" destOrd="0" presId="urn:microsoft.com/office/officeart/2009/3/layout/HorizontalOrganizationChart"/>
    <dgm:cxn modelId="{C2274526-D4BD-412C-812E-7807E17945F8}" type="presParOf" srcId="{63B73748-01C2-45A0-A50E-E3A04932247F}" destId="{4C78BE95-586E-4E86-852C-E6F73CBD1B1C}" srcOrd="0" destOrd="0" presId="urn:microsoft.com/office/officeart/2009/3/layout/HorizontalOrganizationChart"/>
    <dgm:cxn modelId="{FADBB631-15D6-445E-B97A-DD861C182BD9}" type="presParOf" srcId="{4C78BE95-586E-4E86-852C-E6F73CBD1B1C}" destId="{B877B44C-785D-4EE8-891C-52D8D6C88229}" srcOrd="0" destOrd="0" presId="urn:microsoft.com/office/officeart/2009/3/layout/HorizontalOrganizationChart"/>
    <dgm:cxn modelId="{BF598092-5E8B-4457-902D-9897769CA8F4}" type="presParOf" srcId="{4C78BE95-586E-4E86-852C-E6F73CBD1B1C}" destId="{FEB1C2D1-E34B-4312-A233-670242F07C23}" srcOrd="1" destOrd="0" presId="urn:microsoft.com/office/officeart/2009/3/layout/HorizontalOrganizationChart"/>
    <dgm:cxn modelId="{C1BBC4A4-E73B-4709-A627-5E61E0416FAB}" type="presParOf" srcId="{63B73748-01C2-45A0-A50E-E3A04932247F}" destId="{8D7B363B-E49E-4932-AF17-83F75E6FAC93}" srcOrd="1" destOrd="0" presId="urn:microsoft.com/office/officeart/2009/3/layout/HorizontalOrganizationChart"/>
    <dgm:cxn modelId="{D51132EB-3CF5-4C84-B1C9-8706141D4FCD}" type="presParOf" srcId="{63B73748-01C2-45A0-A50E-E3A04932247F}" destId="{5A7A5F2C-16FC-4C15-9FF9-B39039A3DFF0}" srcOrd="2" destOrd="0" presId="urn:microsoft.com/office/officeart/2009/3/layout/HorizontalOrganizationChart"/>
    <dgm:cxn modelId="{81CB6ED1-D057-495D-A702-0CBDB3C35DED}" type="presParOf" srcId="{C7CA0D4D-DBC4-4D72-A3F3-4F8CB4A212B8}" destId="{A728AFEE-6B22-484E-98D3-03A33046D958}" srcOrd="1" destOrd="0" presId="urn:microsoft.com/office/officeart/2009/3/layout/HorizontalOrganizationChart"/>
    <dgm:cxn modelId="{D103DE9D-47C3-4AE1-BFCE-319A6BE8D237}" type="presParOf" srcId="{A728AFEE-6B22-484E-98D3-03A33046D958}" destId="{A72EEDC9-9D76-4DFD-98B4-0EA95365A0CA}" srcOrd="0" destOrd="0" presId="urn:microsoft.com/office/officeart/2009/3/layout/HorizontalOrganizationChart"/>
    <dgm:cxn modelId="{42580C50-5766-4E93-9052-BADAA5A38B79}" type="presParOf" srcId="{A72EEDC9-9D76-4DFD-98B4-0EA95365A0CA}" destId="{0E509207-3CDA-4A72-AADE-50EE0B47A9DE}" srcOrd="0" destOrd="0" presId="urn:microsoft.com/office/officeart/2009/3/layout/HorizontalOrganizationChart"/>
    <dgm:cxn modelId="{6AD9FB99-D4B8-4533-9C60-2E4865EDEF4E}" type="presParOf" srcId="{A72EEDC9-9D76-4DFD-98B4-0EA95365A0CA}" destId="{2407739E-CD94-4CFD-A19E-E43A769F8775}" srcOrd="1" destOrd="0" presId="urn:microsoft.com/office/officeart/2009/3/layout/HorizontalOrganizationChart"/>
    <dgm:cxn modelId="{E21FE8A8-EEF2-4F1F-BC2A-4A8B2A2A8C76}" type="presParOf" srcId="{A728AFEE-6B22-484E-98D3-03A33046D958}" destId="{A874E8FE-AD72-46FD-A797-61F210E81E2D}" srcOrd="1" destOrd="0" presId="urn:microsoft.com/office/officeart/2009/3/layout/HorizontalOrganizationChart"/>
    <dgm:cxn modelId="{8EACB9F1-1C2B-4149-8795-A42CE843A3D2}" type="presParOf" srcId="{A728AFEE-6B22-484E-98D3-03A33046D958}" destId="{4483ECE4-D7FE-48E7-9BBE-C5DA9BA5D206}" srcOrd="2" destOrd="0" presId="urn:microsoft.com/office/officeart/2009/3/layout/HorizontalOrganizationChart"/>
    <dgm:cxn modelId="{6735B396-1100-4AA8-80A4-A6D03D8C663C}" type="presParOf" srcId="{C7CA0D4D-DBC4-4D72-A3F3-4F8CB4A212B8}" destId="{1B4FE7E4-B8EF-4F0A-833C-858426603E63}" srcOrd="2" destOrd="0" presId="urn:microsoft.com/office/officeart/2009/3/layout/HorizontalOrganizationChart"/>
    <dgm:cxn modelId="{63EAF044-5211-4E96-8898-5C9C5017AFFB}" type="presParOf" srcId="{1B4FE7E4-B8EF-4F0A-833C-858426603E63}" destId="{4CDBF590-2F7C-42F3-A7F1-1203E844B68A}" srcOrd="0" destOrd="0" presId="urn:microsoft.com/office/officeart/2009/3/layout/HorizontalOrganizationChart"/>
    <dgm:cxn modelId="{E18C2230-FA81-4A67-9EE9-F44918ABA550}" type="presParOf" srcId="{4CDBF590-2F7C-42F3-A7F1-1203E844B68A}" destId="{D2C2991C-0C57-46E1-9026-DAF671333FA1}" srcOrd="0" destOrd="0" presId="urn:microsoft.com/office/officeart/2009/3/layout/HorizontalOrganizationChart"/>
    <dgm:cxn modelId="{8DEBA43A-C188-4F3F-941F-64F648112B26}" type="presParOf" srcId="{4CDBF590-2F7C-42F3-A7F1-1203E844B68A}" destId="{8C4354DE-888F-4E11-8EB0-C6701187E1F1}" srcOrd="1" destOrd="0" presId="urn:microsoft.com/office/officeart/2009/3/layout/HorizontalOrganizationChart"/>
    <dgm:cxn modelId="{96984E72-1A44-4A20-A134-06EF11885292}" type="presParOf" srcId="{1B4FE7E4-B8EF-4F0A-833C-858426603E63}" destId="{F959027A-6E3C-4466-BB01-31FD981927DA}" srcOrd="1" destOrd="0" presId="urn:microsoft.com/office/officeart/2009/3/layout/HorizontalOrganizationChart"/>
    <dgm:cxn modelId="{9585DB0E-61F7-45CE-A02B-D06B50A380AE}" type="presParOf" srcId="{1B4FE7E4-B8EF-4F0A-833C-858426603E63}" destId="{1E4C6303-0212-4662-B331-8A22D6F0955B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77B44C-785D-4EE8-891C-52D8D6C88229}">
      <dsp:nvSpPr>
        <dsp:cNvPr id="0" name=""/>
        <dsp:cNvSpPr/>
      </dsp:nvSpPr>
      <dsp:spPr>
        <a:xfrm>
          <a:off x="1267058" y="3199"/>
          <a:ext cx="4570431" cy="13939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800" kern="1200" dirty="0"/>
            <a:t>Bespreken opdrachten PV MZ H19</a:t>
          </a:r>
          <a:endParaRPr lang="en-US" sz="3800" kern="1200" dirty="0"/>
        </a:p>
      </dsp:txBody>
      <dsp:txXfrm>
        <a:off x="1267058" y="3199"/>
        <a:ext cx="4570431" cy="1393981"/>
      </dsp:txXfrm>
    </dsp:sp>
    <dsp:sp modelId="{0E509207-3CDA-4A72-AADE-50EE0B47A9DE}">
      <dsp:nvSpPr>
        <dsp:cNvPr id="0" name=""/>
        <dsp:cNvSpPr/>
      </dsp:nvSpPr>
      <dsp:spPr>
        <a:xfrm>
          <a:off x="1267058" y="1968485"/>
          <a:ext cx="4570431" cy="13939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800" kern="1200"/>
            <a:t>Leerstof bespreken</a:t>
          </a:r>
          <a:endParaRPr lang="en-US" sz="3800" kern="1200"/>
        </a:p>
      </dsp:txBody>
      <dsp:txXfrm>
        <a:off x="1267058" y="1968485"/>
        <a:ext cx="4570431" cy="1393981"/>
      </dsp:txXfrm>
    </dsp:sp>
    <dsp:sp modelId="{D2C2991C-0C57-46E1-9026-DAF671333FA1}">
      <dsp:nvSpPr>
        <dsp:cNvPr id="0" name=""/>
        <dsp:cNvSpPr/>
      </dsp:nvSpPr>
      <dsp:spPr>
        <a:xfrm>
          <a:off x="1267058" y="3933770"/>
          <a:ext cx="4570431" cy="13939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800" kern="1200"/>
            <a:t>Oefentoets </a:t>
          </a:r>
          <a:endParaRPr lang="en-US" sz="3800" kern="1200"/>
        </a:p>
      </dsp:txBody>
      <dsp:txXfrm>
        <a:off x="1267058" y="3933770"/>
        <a:ext cx="4570431" cy="13939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7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150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997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645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03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36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350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740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002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683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657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474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4B0799-2FDF-4021-AF32-BE02E5F9AD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GZK-AF1</a:t>
            </a:r>
            <a:br>
              <a:rPr lang="nl-NL" dirty="0"/>
            </a:br>
            <a:r>
              <a:rPr lang="nl-NL" dirty="0"/>
              <a:t>Les 8 </a:t>
            </a:r>
            <a:r>
              <a:rPr lang="nl-NL" dirty="0" err="1"/>
              <a:t>Toetsvoorbereiding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88D0E06-3D2E-454A-AFB3-5B5C904626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25200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F7C9B3-01BE-4D46-ACA2-312DFE36A1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2000"/>
            <a:ext cx="3443591" cy="534003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D3EDBE-21F0-45B4-B369-9666DA727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nl-NL">
                <a:solidFill>
                  <a:schemeClr val="bg1"/>
                </a:solidFill>
              </a:rPr>
              <a:t>Inhoud deze les</a:t>
            </a:r>
          </a:p>
        </p:txBody>
      </p:sp>
      <p:graphicFrame>
        <p:nvGraphicFramePr>
          <p:cNvPr id="7" name="Tijdelijke aanduiding voor inhoud 2">
            <a:extLst>
              <a:ext uri="{FF2B5EF4-FFF2-40B4-BE49-F238E27FC236}">
                <a16:creationId xmlns:a16="http://schemas.microsoft.com/office/drawing/2014/main" id="{E97619B0-7FA3-4808-85F6-0C868B8345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7897028"/>
              </p:ext>
            </p:extLst>
          </p:nvPr>
        </p:nvGraphicFramePr>
        <p:xfrm>
          <a:off x="4059935" y="758952"/>
          <a:ext cx="7104549" cy="5330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2788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06D370DD-716B-4528-B475-331F84CEA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3"/>
            <a:ext cx="7052486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B762280-0BB4-4557-8536-7CC07F35D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248" y="1123837"/>
            <a:ext cx="6451110" cy="1255469"/>
          </a:xfrm>
        </p:spPr>
        <p:txBody>
          <a:bodyPr>
            <a:normAutofit/>
          </a:bodyPr>
          <a:lstStyle/>
          <a:p>
            <a:r>
              <a:rPr lang="nl-NL"/>
              <a:t>H19</a:t>
            </a:r>
            <a:br>
              <a:rPr lang="nl-NL"/>
            </a:br>
            <a:r>
              <a:rPr lang="nl-NL"/>
              <a:t>Gezond bewegen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6FA628-E465-4F30-A93E-3AF806B05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248" y="2510395"/>
            <a:ext cx="6451109" cy="327458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nl-NL" dirty="0">
                <a:solidFill>
                  <a:srgbClr val="FFFFFF"/>
                </a:solidFill>
              </a:rPr>
              <a:t>Bespreken opdrachten PV MZ H19: </a:t>
            </a:r>
            <a:r>
              <a:rPr lang="en-US" dirty="0" err="1">
                <a:solidFill>
                  <a:srgbClr val="FFFFFF"/>
                </a:solidFill>
              </a:rPr>
              <a:t>opdracht</a:t>
            </a:r>
            <a:r>
              <a:rPr lang="en-US" dirty="0">
                <a:solidFill>
                  <a:srgbClr val="FFFFFF"/>
                </a:solidFill>
              </a:rPr>
              <a:t> 1, 2, 3, 4a </a:t>
            </a:r>
            <a:r>
              <a:rPr lang="en-US" dirty="0" err="1">
                <a:solidFill>
                  <a:srgbClr val="FFFFFF"/>
                </a:solidFill>
              </a:rPr>
              <a:t>en</a:t>
            </a:r>
            <a:r>
              <a:rPr lang="en-US" dirty="0">
                <a:solidFill>
                  <a:srgbClr val="FFFFFF"/>
                </a:solidFill>
              </a:rPr>
              <a:t> 4b, 5 </a:t>
            </a:r>
          </a:p>
          <a:p>
            <a:pPr marL="0" indent="0">
              <a:buNone/>
            </a:pPr>
            <a:endParaRPr lang="nl-NL" dirty="0">
              <a:solidFill>
                <a:srgbClr val="FFFFFF"/>
              </a:solidFill>
            </a:endParaRPr>
          </a:p>
        </p:txBody>
      </p:sp>
      <p:pic>
        <p:nvPicPr>
          <p:cNvPr id="26" name="Graphic 23">
            <a:extLst>
              <a:ext uri="{FF2B5EF4-FFF2-40B4-BE49-F238E27FC236}">
                <a16:creationId xmlns:a16="http://schemas.microsoft.com/office/drawing/2014/main" id="{F8F9E81D-55F2-4598-B024-28A6CF8C3E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52944" y="1535135"/>
            <a:ext cx="3778286" cy="3778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730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572018-E547-4508-94C3-DA6FFDAC2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Overzicht lesstof GZK-AF1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D2E6E1-E86B-4BA7-AB1C-D7E5B78E9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4147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13BE21-479E-4BEB-A1C7-65F5D366E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Oefentoets 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B19EE16-917A-4AF6-9E05-218E6FF00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03468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8086A6-EE93-4514-95DF-DFD1ACB3E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Volgende keer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ABE5A97-2BF1-446C-89B9-2B7DE5FE5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Volgende les GZK-PATH1 komende woensdag meenemen: VVT deel 1 (theorieboek en werkboek) en PV MZ (theorieboek en werkboek)</a:t>
            </a:r>
          </a:p>
          <a:p>
            <a:r>
              <a:rPr lang="nl-NL" dirty="0"/>
              <a:t>Bij de toets: laptop mee!!!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89901347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FBC81CC818C44D999805BCEB722B5A" ma:contentTypeVersion="9" ma:contentTypeDescription="Een nieuw document maken." ma:contentTypeScope="" ma:versionID="e0653b9c3a8a0defd8145176c5895480">
  <xsd:schema xmlns:xsd="http://www.w3.org/2001/XMLSchema" xmlns:xs="http://www.w3.org/2001/XMLSchema" xmlns:p="http://schemas.microsoft.com/office/2006/metadata/properties" xmlns:ns2="1a54669d-c472-447b-94aa-806d01968246" xmlns:ns3="d6aeae6d-abcb-46cd-8437-dc87b44d9692" targetNamespace="http://schemas.microsoft.com/office/2006/metadata/properties" ma:root="true" ma:fieldsID="a5ff1abcd5e7c3da5fb219e8efa213f7" ns2:_="" ns3:_="">
    <xsd:import namespace="1a54669d-c472-447b-94aa-806d01968246"/>
    <xsd:import namespace="d6aeae6d-abcb-46cd-8437-dc87b44d96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54669d-c472-447b-94aa-806d019682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aeae6d-abcb-46cd-8437-dc87b44d96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CAB779-E0DB-4F6C-BFB8-EAF1CB781A1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2085B34-463F-49A6-A610-22F7E15BB9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54669d-c472-447b-94aa-806d01968246"/>
    <ds:schemaRef ds:uri="d6aeae6d-abcb-46cd-8437-dc87b44d96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39F100-97FA-4C6F-8055-34576AD1F1D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241</TotalTime>
  <Words>75</Words>
  <Application>Microsoft Office PowerPoint</Application>
  <PresentationFormat>Breedbeeld</PresentationFormat>
  <Paragraphs>12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Corbel</vt:lpstr>
      <vt:lpstr>Wingdings 2</vt:lpstr>
      <vt:lpstr>Frame</vt:lpstr>
      <vt:lpstr>GZK-AF1 Les 8 Toetsvoorbereiding</vt:lpstr>
      <vt:lpstr>Inhoud deze les</vt:lpstr>
      <vt:lpstr>H19 Gezond bewegen</vt:lpstr>
      <vt:lpstr>Overzicht lesstof GZK-AF1</vt:lpstr>
      <vt:lpstr>Oefentoets opdracht</vt:lpstr>
      <vt:lpstr>Volgende keer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GZK-AF1 Les 8 Toetsvoorbereiding</dc:title>
  <dc:creator>Myream Mijnders - van Hinte</dc:creator>
  <cp:lastModifiedBy>Femke van der Wal</cp:lastModifiedBy>
  <cp:revision>4</cp:revision>
  <dcterms:created xsi:type="dcterms:W3CDTF">2018-11-05T09:46:15Z</dcterms:created>
  <dcterms:modified xsi:type="dcterms:W3CDTF">2020-10-29T10:00:51Z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0x010100CBFBC81CC818C44D999805BCEB722B5A</vt:lpwstr>
  </property>
</Properties>
</file>